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091DA-E7E0-4906-B0A4-ED4511347E21}" type="datetimeFigureOut">
              <a:rPr lang="fr-CA" smtClean="0"/>
              <a:t>2011-02-14</a:t>
            </a:fld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3C778-7E1B-4E7E-B6F3-59B6A2FA7607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58475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7BD3E-8CC6-4EBE-A377-2B9EF34410B1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F58A1-928B-40AF-AD8D-DC265EEB739D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193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03F23-E987-45A0-B9C9-0CD27FDF30A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93927-28D9-4F17-9781-57517CBF1B24}" type="datetimeFigureOut">
              <a:rPr lang="fr-FR" smtClean="0"/>
              <a:pPr/>
              <a:t>14/02/2011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Centre des Arts de la scène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Saison 2014</a:t>
            </a:r>
          </a:p>
          <a:p>
            <a:r>
              <a:rPr lang="fr-CA" dirty="0" smtClean="0"/>
              <a:t>Winnipeg, Manitoba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petite histoire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Détails sur le Centre des Arts de la scène :</a:t>
            </a:r>
          </a:p>
          <a:p>
            <a:pPr lvl="1"/>
            <a:r>
              <a:rPr lang="fr-CA" dirty="0" smtClean="0"/>
              <a:t>Fondation établie en 1918</a:t>
            </a:r>
          </a:p>
          <a:p>
            <a:pPr lvl="2"/>
            <a:r>
              <a:rPr lang="fr-CA" dirty="0" smtClean="0"/>
              <a:t>Fondé par William et Vera Nelson</a:t>
            </a:r>
          </a:p>
          <a:p>
            <a:pPr lvl="1"/>
            <a:r>
              <a:rPr lang="fr-CA" dirty="0" smtClean="0"/>
              <a:t>Installations</a:t>
            </a:r>
          </a:p>
          <a:p>
            <a:pPr lvl="2"/>
            <a:r>
              <a:rPr lang="fr-CA" dirty="0" smtClean="0"/>
              <a:t>Théâtre Nelson</a:t>
            </a:r>
          </a:p>
          <a:p>
            <a:pPr lvl="3"/>
            <a:r>
              <a:rPr lang="fr-CA" dirty="0" smtClean="0"/>
              <a:t>Scène principale intérieure de 2 000 places</a:t>
            </a:r>
          </a:p>
          <a:p>
            <a:pPr lvl="2"/>
            <a:r>
              <a:rPr lang="fr-CA" dirty="0" smtClean="0"/>
              <a:t>Théâtre </a:t>
            </a:r>
            <a:r>
              <a:rPr lang="fr-CA" dirty="0" err="1" smtClean="0"/>
              <a:t>Arcadia</a:t>
            </a:r>
            <a:endParaRPr lang="fr-CA" dirty="0" smtClean="0"/>
          </a:p>
          <a:p>
            <a:pPr lvl="3"/>
            <a:r>
              <a:rPr lang="fr-CA" dirty="0" smtClean="0"/>
              <a:t>Scène extérieure classique de 1 200 places</a:t>
            </a:r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Saison 2014</a:t>
            </a:r>
            <a:endParaRPr lang="fr-CA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Printemps en chanson</a:t>
            </a:r>
          </a:p>
          <a:p>
            <a:pPr lvl="1"/>
            <a:r>
              <a:rPr lang="fr-FR" dirty="0" smtClean="0"/>
              <a:t>« Hommage à Joe Dassin » (mars et avril)</a:t>
            </a:r>
          </a:p>
          <a:p>
            <a:r>
              <a:rPr lang="fr-FR" dirty="0" smtClean="0"/>
              <a:t>Série estivale</a:t>
            </a:r>
          </a:p>
          <a:p>
            <a:pPr lvl="1"/>
            <a:r>
              <a:rPr lang="fr-FR" dirty="0" smtClean="0"/>
              <a:t>« South Pacific » (juillet)</a:t>
            </a:r>
          </a:p>
          <a:p>
            <a:pPr lvl="1"/>
            <a:r>
              <a:rPr lang="fr-FR" dirty="0" smtClean="0"/>
              <a:t>« Les Belles-sœurs » (août)</a:t>
            </a:r>
          </a:p>
          <a:p>
            <a:pPr lvl="1"/>
            <a:r>
              <a:rPr lang="fr-FR" dirty="0" smtClean="0"/>
              <a:t>« Evita » (septembre)</a:t>
            </a:r>
          </a:p>
          <a:p>
            <a:r>
              <a:rPr lang="fr-FR" dirty="0" smtClean="0"/>
              <a:t>Automne lyrique</a:t>
            </a:r>
          </a:p>
          <a:p>
            <a:pPr lvl="1"/>
            <a:r>
              <a:rPr lang="fr-FR" dirty="0" smtClean="0"/>
              <a:t>« Rigoletto » (novembre)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r>
              <a:rPr lang="fr-CA" dirty="0" smtClean="0"/>
              <a:t>Dans la communauté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fr-CA" dirty="0" smtClean="0"/>
              <a:t>A accueilli 18 événements communautaires</a:t>
            </a:r>
          </a:p>
          <a:p>
            <a:pPr lvl="1"/>
            <a:r>
              <a:rPr lang="fr-CA" dirty="0" smtClean="0"/>
              <a:t>Congrès des </a:t>
            </a:r>
            <a:r>
              <a:rPr lang="fr-CA" dirty="0" err="1" smtClean="0"/>
              <a:t>proffesseurs</a:t>
            </a:r>
            <a:r>
              <a:rPr lang="fr-CA" dirty="0" smtClean="0"/>
              <a:t> </a:t>
            </a:r>
            <a:r>
              <a:rPr lang="fr-CA" dirty="0" smtClean="0"/>
              <a:t>de français</a:t>
            </a:r>
          </a:p>
          <a:p>
            <a:pPr lvl="1"/>
            <a:r>
              <a:rPr lang="fr-CA" dirty="0" smtClean="0"/>
              <a:t>Winnipeg Folk Festival</a:t>
            </a:r>
          </a:p>
          <a:p>
            <a:pPr lvl="1"/>
            <a:r>
              <a:rPr lang="fr-CA" dirty="0" smtClean="0"/>
              <a:t>Société d’histoire du Manitoba</a:t>
            </a:r>
          </a:p>
          <a:p>
            <a:pPr lvl="1"/>
            <a:r>
              <a:rPr lang="fr-CA" dirty="0" smtClean="0"/>
              <a:t>Anciens combattants</a:t>
            </a:r>
          </a:p>
          <a:p>
            <a:pPr lvl="1"/>
            <a:r>
              <a:rPr lang="fr-CA" dirty="0" smtClean="0"/>
              <a:t>Soldats handicapés </a:t>
            </a:r>
            <a:endParaRPr lang="fr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r>
              <a:rPr lang="fr-CA" smtClean="0"/>
              <a:t>Engagement à l’excellence</a:t>
            </a:r>
            <a:endParaRPr lang="fr-CA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4292</TotalTime>
  <Words>87</Words>
  <Application>Microsoft Office PowerPoint</Application>
  <PresentationFormat>Affichage à l'écran (4:3)</PresentationFormat>
  <Paragraphs>30</Paragraphs>
  <Slides>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Thème Office</vt:lpstr>
      <vt:lpstr>Centre des Arts de la scène</vt:lpstr>
      <vt:lpstr>La petite histoire</vt:lpstr>
      <vt:lpstr>Saison 2014</vt:lpstr>
      <vt:lpstr>Dans la communauté</vt:lpstr>
      <vt:lpstr>Engagement à l’excellence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Centre des Arts de la scène</dc:title>
  <dc:creator>M. Simond</dc:creator>
  <cp:lastModifiedBy>Michèle Simond</cp:lastModifiedBy>
  <cp:revision>10</cp:revision>
  <dcterms:created xsi:type="dcterms:W3CDTF">2007-04-21T18:25:45Z</dcterms:created>
  <dcterms:modified xsi:type="dcterms:W3CDTF">2011-02-14T16:55:30Z</dcterms:modified>
</cp:coreProperties>
</file>